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6" r:id="rId2"/>
  </p:sldIdLst>
  <p:sldSz cx="7740650" cy="10691813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82" autoAdjust="0"/>
    <p:restoredTop sz="94660"/>
  </p:normalViewPr>
  <p:slideViewPr>
    <p:cSldViewPr snapToGrid="0">
      <p:cViewPr varScale="1">
        <p:scale>
          <a:sx n="74" d="100"/>
          <a:sy n="74" d="100"/>
        </p:scale>
        <p:origin x="-3228" y="-102"/>
      </p:cViewPr>
      <p:guideLst>
        <p:guide orient="horz" pos="3367"/>
        <p:guide pos="243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3E3059-DF00-4DA9-9AC9-718E3949F4D5}" type="datetimeFigureOut">
              <a:rPr lang="ko-KR" altLang="en-US" smtClean="0"/>
              <a:pPr/>
              <a:t>2023-03-25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2187575" y="1241425"/>
            <a:ext cx="24225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8A307C-EB7B-4F64-9026-5345942D755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4605152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2187575" y="1241425"/>
            <a:ext cx="2422525" cy="3349625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48A307C-EB7B-4F64-9026-5345942D7556}" type="slidenum">
              <a:rPr lang="ko-KR" altLang="en-US" smtClean="0"/>
              <a:pPr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4917053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0549" y="1749795"/>
            <a:ext cx="6579553" cy="3722335"/>
          </a:xfrm>
        </p:spPr>
        <p:txBody>
          <a:bodyPr anchor="b"/>
          <a:lstStyle>
            <a:lvl1pPr algn="ctr">
              <a:defRPr sz="5079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67581" y="5615678"/>
            <a:ext cx="5805488" cy="2581379"/>
          </a:xfrm>
        </p:spPr>
        <p:txBody>
          <a:bodyPr/>
          <a:lstStyle>
            <a:lvl1pPr marL="0" indent="0" algn="ctr">
              <a:buNone/>
              <a:defRPr sz="2032"/>
            </a:lvl1pPr>
            <a:lvl2pPr marL="387020" indent="0" algn="ctr">
              <a:buNone/>
              <a:defRPr sz="1693"/>
            </a:lvl2pPr>
            <a:lvl3pPr marL="774040" indent="0" algn="ctr">
              <a:buNone/>
              <a:defRPr sz="1524"/>
            </a:lvl3pPr>
            <a:lvl4pPr marL="1161059" indent="0" algn="ctr">
              <a:buNone/>
              <a:defRPr sz="1354"/>
            </a:lvl4pPr>
            <a:lvl5pPr marL="1548079" indent="0" algn="ctr">
              <a:buNone/>
              <a:defRPr sz="1354"/>
            </a:lvl5pPr>
            <a:lvl6pPr marL="1935099" indent="0" algn="ctr">
              <a:buNone/>
              <a:defRPr sz="1354"/>
            </a:lvl6pPr>
            <a:lvl7pPr marL="2322119" indent="0" algn="ctr">
              <a:buNone/>
              <a:defRPr sz="1354"/>
            </a:lvl7pPr>
            <a:lvl8pPr marL="2709139" indent="0" algn="ctr">
              <a:buNone/>
              <a:defRPr sz="1354"/>
            </a:lvl8pPr>
            <a:lvl9pPr marL="3096158" indent="0" algn="ctr">
              <a:buNone/>
              <a:defRPr sz="1354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275B7-0D60-4B21-9C13-6B0C1150D756}" type="datetimeFigureOut">
              <a:rPr lang="ko-KR" altLang="en-US" smtClean="0"/>
              <a:pPr/>
              <a:t>2023-03-25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F4B03-7B0C-4828-B07B-8F49CF7F63C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2596647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275B7-0D60-4B21-9C13-6B0C1150D756}" type="datetimeFigureOut">
              <a:rPr lang="ko-KR" altLang="en-US" smtClean="0"/>
              <a:pPr/>
              <a:t>2023-03-25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F4B03-7B0C-4828-B07B-8F49CF7F63C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146504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39403" y="569240"/>
            <a:ext cx="1669078" cy="9060817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2170" y="569240"/>
            <a:ext cx="4910475" cy="9060817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275B7-0D60-4B21-9C13-6B0C1150D756}" type="datetimeFigureOut">
              <a:rPr lang="ko-KR" altLang="en-US" smtClean="0"/>
              <a:pPr/>
              <a:t>2023-03-25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F4B03-7B0C-4828-B07B-8F49CF7F63C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7062329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275B7-0D60-4B21-9C13-6B0C1150D756}" type="datetimeFigureOut">
              <a:rPr lang="ko-KR" altLang="en-US" smtClean="0"/>
              <a:pPr/>
              <a:t>2023-03-25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F4B03-7B0C-4828-B07B-8F49CF7F63C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3430729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8138" y="2665532"/>
            <a:ext cx="6676311" cy="4447496"/>
          </a:xfrm>
        </p:spPr>
        <p:txBody>
          <a:bodyPr anchor="b"/>
          <a:lstStyle>
            <a:lvl1pPr>
              <a:defRPr sz="5079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8138" y="7155103"/>
            <a:ext cx="6676311" cy="2338833"/>
          </a:xfrm>
        </p:spPr>
        <p:txBody>
          <a:bodyPr/>
          <a:lstStyle>
            <a:lvl1pPr marL="0" indent="0">
              <a:buNone/>
              <a:defRPr sz="2032">
                <a:solidFill>
                  <a:schemeClr val="tx1"/>
                </a:solidFill>
              </a:defRPr>
            </a:lvl1pPr>
            <a:lvl2pPr marL="387020" indent="0">
              <a:buNone/>
              <a:defRPr sz="1693">
                <a:solidFill>
                  <a:schemeClr val="tx1">
                    <a:tint val="75000"/>
                  </a:schemeClr>
                </a:solidFill>
              </a:defRPr>
            </a:lvl2pPr>
            <a:lvl3pPr marL="774040" indent="0">
              <a:buNone/>
              <a:defRPr sz="1524">
                <a:solidFill>
                  <a:schemeClr val="tx1">
                    <a:tint val="75000"/>
                  </a:schemeClr>
                </a:solidFill>
              </a:defRPr>
            </a:lvl3pPr>
            <a:lvl4pPr marL="1161059" indent="0">
              <a:buNone/>
              <a:defRPr sz="1354">
                <a:solidFill>
                  <a:schemeClr val="tx1">
                    <a:tint val="75000"/>
                  </a:schemeClr>
                </a:solidFill>
              </a:defRPr>
            </a:lvl4pPr>
            <a:lvl5pPr marL="1548079" indent="0">
              <a:buNone/>
              <a:defRPr sz="1354">
                <a:solidFill>
                  <a:schemeClr val="tx1">
                    <a:tint val="75000"/>
                  </a:schemeClr>
                </a:solidFill>
              </a:defRPr>
            </a:lvl5pPr>
            <a:lvl6pPr marL="1935099" indent="0">
              <a:buNone/>
              <a:defRPr sz="1354">
                <a:solidFill>
                  <a:schemeClr val="tx1">
                    <a:tint val="75000"/>
                  </a:schemeClr>
                </a:solidFill>
              </a:defRPr>
            </a:lvl6pPr>
            <a:lvl7pPr marL="2322119" indent="0">
              <a:buNone/>
              <a:defRPr sz="1354">
                <a:solidFill>
                  <a:schemeClr val="tx1">
                    <a:tint val="75000"/>
                  </a:schemeClr>
                </a:solidFill>
              </a:defRPr>
            </a:lvl7pPr>
            <a:lvl8pPr marL="2709139" indent="0">
              <a:buNone/>
              <a:defRPr sz="1354">
                <a:solidFill>
                  <a:schemeClr val="tx1">
                    <a:tint val="75000"/>
                  </a:schemeClr>
                </a:solidFill>
              </a:defRPr>
            </a:lvl8pPr>
            <a:lvl9pPr marL="3096158" indent="0">
              <a:buNone/>
              <a:defRPr sz="135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275B7-0D60-4B21-9C13-6B0C1150D756}" type="datetimeFigureOut">
              <a:rPr lang="ko-KR" altLang="en-US" smtClean="0"/>
              <a:pPr/>
              <a:t>2023-03-25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F4B03-7B0C-4828-B07B-8F49CF7F63C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7587110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2170" y="2846200"/>
            <a:ext cx="3289776" cy="6783857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18704" y="2846200"/>
            <a:ext cx="3289776" cy="6783857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275B7-0D60-4B21-9C13-6B0C1150D756}" type="datetimeFigureOut">
              <a:rPr lang="ko-KR" altLang="en-US" smtClean="0"/>
              <a:pPr/>
              <a:t>2023-03-25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F4B03-7B0C-4828-B07B-8F49CF7F63C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2347657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178" y="569242"/>
            <a:ext cx="6676311" cy="2066590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179" y="2620980"/>
            <a:ext cx="3274657" cy="1284502"/>
          </a:xfrm>
        </p:spPr>
        <p:txBody>
          <a:bodyPr anchor="b"/>
          <a:lstStyle>
            <a:lvl1pPr marL="0" indent="0">
              <a:buNone/>
              <a:defRPr sz="2032" b="1"/>
            </a:lvl1pPr>
            <a:lvl2pPr marL="387020" indent="0">
              <a:buNone/>
              <a:defRPr sz="1693" b="1"/>
            </a:lvl2pPr>
            <a:lvl3pPr marL="774040" indent="0">
              <a:buNone/>
              <a:defRPr sz="1524" b="1"/>
            </a:lvl3pPr>
            <a:lvl4pPr marL="1161059" indent="0">
              <a:buNone/>
              <a:defRPr sz="1354" b="1"/>
            </a:lvl4pPr>
            <a:lvl5pPr marL="1548079" indent="0">
              <a:buNone/>
              <a:defRPr sz="1354" b="1"/>
            </a:lvl5pPr>
            <a:lvl6pPr marL="1935099" indent="0">
              <a:buNone/>
              <a:defRPr sz="1354" b="1"/>
            </a:lvl6pPr>
            <a:lvl7pPr marL="2322119" indent="0">
              <a:buNone/>
              <a:defRPr sz="1354" b="1"/>
            </a:lvl7pPr>
            <a:lvl8pPr marL="2709139" indent="0">
              <a:buNone/>
              <a:defRPr sz="1354" b="1"/>
            </a:lvl8pPr>
            <a:lvl9pPr marL="3096158" indent="0">
              <a:buNone/>
              <a:defRPr sz="1354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179" y="3905482"/>
            <a:ext cx="3274657" cy="5744375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18705" y="2620980"/>
            <a:ext cx="3290784" cy="1284502"/>
          </a:xfrm>
        </p:spPr>
        <p:txBody>
          <a:bodyPr anchor="b"/>
          <a:lstStyle>
            <a:lvl1pPr marL="0" indent="0">
              <a:buNone/>
              <a:defRPr sz="2032" b="1"/>
            </a:lvl1pPr>
            <a:lvl2pPr marL="387020" indent="0">
              <a:buNone/>
              <a:defRPr sz="1693" b="1"/>
            </a:lvl2pPr>
            <a:lvl3pPr marL="774040" indent="0">
              <a:buNone/>
              <a:defRPr sz="1524" b="1"/>
            </a:lvl3pPr>
            <a:lvl4pPr marL="1161059" indent="0">
              <a:buNone/>
              <a:defRPr sz="1354" b="1"/>
            </a:lvl4pPr>
            <a:lvl5pPr marL="1548079" indent="0">
              <a:buNone/>
              <a:defRPr sz="1354" b="1"/>
            </a:lvl5pPr>
            <a:lvl6pPr marL="1935099" indent="0">
              <a:buNone/>
              <a:defRPr sz="1354" b="1"/>
            </a:lvl6pPr>
            <a:lvl7pPr marL="2322119" indent="0">
              <a:buNone/>
              <a:defRPr sz="1354" b="1"/>
            </a:lvl7pPr>
            <a:lvl8pPr marL="2709139" indent="0">
              <a:buNone/>
              <a:defRPr sz="1354" b="1"/>
            </a:lvl8pPr>
            <a:lvl9pPr marL="3096158" indent="0">
              <a:buNone/>
              <a:defRPr sz="1354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18705" y="3905482"/>
            <a:ext cx="3290784" cy="5744375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275B7-0D60-4B21-9C13-6B0C1150D756}" type="datetimeFigureOut">
              <a:rPr lang="ko-KR" altLang="en-US" smtClean="0"/>
              <a:pPr/>
              <a:t>2023-03-25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F4B03-7B0C-4828-B07B-8F49CF7F63C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3463808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275B7-0D60-4B21-9C13-6B0C1150D756}" type="datetimeFigureOut">
              <a:rPr lang="ko-KR" altLang="en-US" smtClean="0"/>
              <a:pPr/>
              <a:t>2023-03-25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F4B03-7B0C-4828-B07B-8F49CF7F63C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5485191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275B7-0D60-4B21-9C13-6B0C1150D756}" type="datetimeFigureOut">
              <a:rPr lang="ko-KR" altLang="en-US" smtClean="0"/>
              <a:pPr/>
              <a:t>2023-03-25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F4B03-7B0C-4828-B07B-8F49CF7F63C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6232346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178" y="712788"/>
            <a:ext cx="2496561" cy="2494756"/>
          </a:xfrm>
        </p:spPr>
        <p:txBody>
          <a:bodyPr anchor="b"/>
          <a:lstStyle>
            <a:lvl1pPr>
              <a:defRPr sz="2709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90784" y="1539425"/>
            <a:ext cx="3918704" cy="7598117"/>
          </a:xfrm>
        </p:spPr>
        <p:txBody>
          <a:bodyPr/>
          <a:lstStyle>
            <a:lvl1pPr>
              <a:defRPr sz="2709"/>
            </a:lvl1pPr>
            <a:lvl2pPr>
              <a:defRPr sz="2370"/>
            </a:lvl2pPr>
            <a:lvl3pPr>
              <a:defRPr sz="2032"/>
            </a:lvl3pPr>
            <a:lvl4pPr>
              <a:defRPr sz="1693"/>
            </a:lvl4pPr>
            <a:lvl5pPr>
              <a:defRPr sz="1693"/>
            </a:lvl5pPr>
            <a:lvl6pPr>
              <a:defRPr sz="1693"/>
            </a:lvl6pPr>
            <a:lvl7pPr>
              <a:defRPr sz="1693"/>
            </a:lvl7pPr>
            <a:lvl8pPr>
              <a:defRPr sz="1693"/>
            </a:lvl8pPr>
            <a:lvl9pPr>
              <a:defRPr sz="1693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178" y="3207544"/>
            <a:ext cx="2496561" cy="5942372"/>
          </a:xfrm>
        </p:spPr>
        <p:txBody>
          <a:bodyPr/>
          <a:lstStyle>
            <a:lvl1pPr marL="0" indent="0">
              <a:buNone/>
              <a:defRPr sz="1354"/>
            </a:lvl1pPr>
            <a:lvl2pPr marL="387020" indent="0">
              <a:buNone/>
              <a:defRPr sz="1185"/>
            </a:lvl2pPr>
            <a:lvl3pPr marL="774040" indent="0">
              <a:buNone/>
              <a:defRPr sz="1016"/>
            </a:lvl3pPr>
            <a:lvl4pPr marL="1161059" indent="0">
              <a:buNone/>
              <a:defRPr sz="847"/>
            </a:lvl4pPr>
            <a:lvl5pPr marL="1548079" indent="0">
              <a:buNone/>
              <a:defRPr sz="847"/>
            </a:lvl5pPr>
            <a:lvl6pPr marL="1935099" indent="0">
              <a:buNone/>
              <a:defRPr sz="847"/>
            </a:lvl6pPr>
            <a:lvl7pPr marL="2322119" indent="0">
              <a:buNone/>
              <a:defRPr sz="847"/>
            </a:lvl7pPr>
            <a:lvl8pPr marL="2709139" indent="0">
              <a:buNone/>
              <a:defRPr sz="847"/>
            </a:lvl8pPr>
            <a:lvl9pPr marL="3096158" indent="0">
              <a:buNone/>
              <a:defRPr sz="847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275B7-0D60-4B21-9C13-6B0C1150D756}" type="datetimeFigureOut">
              <a:rPr lang="ko-KR" altLang="en-US" smtClean="0"/>
              <a:pPr/>
              <a:t>2023-03-25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F4B03-7B0C-4828-B07B-8F49CF7F63C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42760321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178" y="712788"/>
            <a:ext cx="2496561" cy="2494756"/>
          </a:xfrm>
        </p:spPr>
        <p:txBody>
          <a:bodyPr anchor="b"/>
          <a:lstStyle>
            <a:lvl1pPr>
              <a:defRPr sz="2709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90784" y="1539425"/>
            <a:ext cx="3918704" cy="7598117"/>
          </a:xfrm>
        </p:spPr>
        <p:txBody>
          <a:bodyPr anchor="t"/>
          <a:lstStyle>
            <a:lvl1pPr marL="0" indent="0">
              <a:buNone/>
              <a:defRPr sz="2709"/>
            </a:lvl1pPr>
            <a:lvl2pPr marL="387020" indent="0">
              <a:buNone/>
              <a:defRPr sz="2370"/>
            </a:lvl2pPr>
            <a:lvl3pPr marL="774040" indent="0">
              <a:buNone/>
              <a:defRPr sz="2032"/>
            </a:lvl3pPr>
            <a:lvl4pPr marL="1161059" indent="0">
              <a:buNone/>
              <a:defRPr sz="1693"/>
            </a:lvl4pPr>
            <a:lvl5pPr marL="1548079" indent="0">
              <a:buNone/>
              <a:defRPr sz="1693"/>
            </a:lvl5pPr>
            <a:lvl6pPr marL="1935099" indent="0">
              <a:buNone/>
              <a:defRPr sz="1693"/>
            </a:lvl6pPr>
            <a:lvl7pPr marL="2322119" indent="0">
              <a:buNone/>
              <a:defRPr sz="1693"/>
            </a:lvl7pPr>
            <a:lvl8pPr marL="2709139" indent="0">
              <a:buNone/>
              <a:defRPr sz="1693"/>
            </a:lvl8pPr>
            <a:lvl9pPr marL="3096158" indent="0">
              <a:buNone/>
              <a:defRPr sz="1693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178" y="3207544"/>
            <a:ext cx="2496561" cy="5942372"/>
          </a:xfrm>
        </p:spPr>
        <p:txBody>
          <a:bodyPr/>
          <a:lstStyle>
            <a:lvl1pPr marL="0" indent="0">
              <a:buNone/>
              <a:defRPr sz="1354"/>
            </a:lvl1pPr>
            <a:lvl2pPr marL="387020" indent="0">
              <a:buNone/>
              <a:defRPr sz="1185"/>
            </a:lvl2pPr>
            <a:lvl3pPr marL="774040" indent="0">
              <a:buNone/>
              <a:defRPr sz="1016"/>
            </a:lvl3pPr>
            <a:lvl4pPr marL="1161059" indent="0">
              <a:buNone/>
              <a:defRPr sz="847"/>
            </a:lvl4pPr>
            <a:lvl5pPr marL="1548079" indent="0">
              <a:buNone/>
              <a:defRPr sz="847"/>
            </a:lvl5pPr>
            <a:lvl6pPr marL="1935099" indent="0">
              <a:buNone/>
              <a:defRPr sz="847"/>
            </a:lvl6pPr>
            <a:lvl7pPr marL="2322119" indent="0">
              <a:buNone/>
              <a:defRPr sz="847"/>
            </a:lvl7pPr>
            <a:lvl8pPr marL="2709139" indent="0">
              <a:buNone/>
              <a:defRPr sz="847"/>
            </a:lvl8pPr>
            <a:lvl9pPr marL="3096158" indent="0">
              <a:buNone/>
              <a:defRPr sz="847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275B7-0D60-4B21-9C13-6B0C1150D756}" type="datetimeFigureOut">
              <a:rPr lang="ko-KR" altLang="en-US" smtClean="0"/>
              <a:pPr/>
              <a:t>2023-03-25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F4B03-7B0C-4828-B07B-8F49CF7F63C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40181749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2170" y="569242"/>
            <a:ext cx="6676311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2170" y="2846200"/>
            <a:ext cx="6676311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2170" y="9909729"/>
            <a:ext cx="1741646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1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1275B7-0D60-4B21-9C13-6B0C1150D756}" type="datetimeFigureOut">
              <a:rPr lang="ko-KR" altLang="en-US" smtClean="0"/>
              <a:pPr/>
              <a:t>2023-03-25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64091" y="9909729"/>
            <a:ext cx="2612469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1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66834" y="9909729"/>
            <a:ext cx="1741646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1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8F4B03-7B0C-4828-B07B-8F49CF7F63C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795096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74040" rtl="0" eaLnBrk="1" latinLnBrk="1" hangingPunct="1">
        <a:lnSpc>
          <a:spcPct val="90000"/>
        </a:lnSpc>
        <a:spcBef>
          <a:spcPct val="0"/>
        </a:spcBef>
        <a:buNone/>
        <a:defRPr sz="372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3510" indent="-193510" algn="l" defTabSz="774040" rtl="0" eaLnBrk="1" latinLnBrk="1" hangingPunct="1">
        <a:lnSpc>
          <a:spcPct val="90000"/>
        </a:lnSpc>
        <a:spcBef>
          <a:spcPts val="847"/>
        </a:spcBef>
        <a:buFont typeface="Arial" panose="020B0604020202020204" pitchFamily="34" charset="0"/>
        <a:buChar char="•"/>
        <a:defRPr sz="2370" kern="1200">
          <a:solidFill>
            <a:schemeClr val="tx1"/>
          </a:solidFill>
          <a:latin typeface="+mn-lt"/>
          <a:ea typeface="+mn-ea"/>
          <a:cs typeface="+mn-cs"/>
        </a:defRPr>
      </a:lvl1pPr>
      <a:lvl2pPr marL="580530" indent="-193510" algn="l" defTabSz="774040" rtl="0" eaLnBrk="1" latinLnBrk="1" hangingPunct="1">
        <a:lnSpc>
          <a:spcPct val="90000"/>
        </a:lnSpc>
        <a:spcBef>
          <a:spcPts val="423"/>
        </a:spcBef>
        <a:buFont typeface="Arial" panose="020B0604020202020204" pitchFamily="34" charset="0"/>
        <a:buChar char="•"/>
        <a:defRPr sz="2032" kern="1200">
          <a:solidFill>
            <a:schemeClr val="tx1"/>
          </a:solidFill>
          <a:latin typeface="+mn-lt"/>
          <a:ea typeface="+mn-ea"/>
          <a:cs typeface="+mn-cs"/>
        </a:defRPr>
      </a:lvl2pPr>
      <a:lvl3pPr marL="967550" indent="-193510" algn="l" defTabSz="774040" rtl="0" eaLnBrk="1" latinLnBrk="1" hangingPunct="1">
        <a:lnSpc>
          <a:spcPct val="90000"/>
        </a:lnSpc>
        <a:spcBef>
          <a:spcPts val="423"/>
        </a:spcBef>
        <a:buFont typeface="Arial" panose="020B0604020202020204" pitchFamily="34" charset="0"/>
        <a:buChar char="•"/>
        <a:defRPr sz="1693" kern="1200">
          <a:solidFill>
            <a:schemeClr val="tx1"/>
          </a:solidFill>
          <a:latin typeface="+mn-lt"/>
          <a:ea typeface="+mn-ea"/>
          <a:cs typeface="+mn-cs"/>
        </a:defRPr>
      </a:lvl3pPr>
      <a:lvl4pPr marL="1354569" indent="-193510" algn="l" defTabSz="774040" rtl="0" eaLnBrk="1" latinLnBrk="1" hangingPunct="1">
        <a:lnSpc>
          <a:spcPct val="90000"/>
        </a:lnSpc>
        <a:spcBef>
          <a:spcPts val="423"/>
        </a:spcBef>
        <a:buFont typeface="Arial" panose="020B0604020202020204" pitchFamily="34" charset="0"/>
        <a:buChar char="•"/>
        <a:defRPr sz="1524" kern="1200">
          <a:solidFill>
            <a:schemeClr val="tx1"/>
          </a:solidFill>
          <a:latin typeface="+mn-lt"/>
          <a:ea typeface="+mn-ea"/>
          <a:cs typeface="+mn-cs"/>
        </a:defRPr>
      </a:lvl4pPr>
      <a:lvl5pPr marL="1741589" indent="-193510" algn="l" defTabSz="774040" rtl="0" eaLnBrk="1" latinLnBrk="1" hangingPunct="1">
        <a:lnSpc>
          <a:spcPct val="90000"/>
        </a:lnSpc>
        <a:spcBef>
          <a:spcPts val="423"/>
        </a:spcBef>
        <a:buFont typeface="Arial" panose="020B0604020202020204" pitchFamily="34" charset="0"/>
        <a:buChar char="•"/>
        <a:defRPr sz="1524" kern="1200">
          <a:solidFill>
            <a:schemeClr val="tx1"/>
          </a:solidFill>
          <a:latin typeface="+mn-lt"/>
          <a:ea typeface="+mn-ea"/>
          <a:cs typeface="+mn-cs"/>
        </a:defRPr>
      </a:lvl5pPr>
      <a:lvl6pPr marL="2128609" indent="-193510" algn="l" defTabSz="774040" rtl="0" eaLnBrk="1" latinLnBrk="1" hangingPunct="1">
        <a:lnSpc>
          <a:spcPct val="90000"/>
        </a:lnSpc>
        <a:spcBef>
          <a:spcPts val="423"/>
        </a:spcBef>
        <a:buFont typeface="Arial" panose="020B0604020202020204" pitchFamily="34" charset="0"/>
        <a:buChar char="•"/>
        <a:defRPr sz="1524" kern="1200">
          <a:solidFill>
            <a:schemeClr val="tx1"/>
          </a:solidFill>
          <a:latin typeface="+mn-lt"/>
          <a:ea typeface="+mn-ea"/>
          <a:cs typeface="+mn-cs"/>
        </a:defRPr>
      </a:lvl6pPr>
      <a:lvl7pPr marL="2515629" indent="-193510" algn="l" defTabSz="774040" rtl="0" eaLnBrk="1" latinLnBrk="1" hangingPunct="1">
        <a:lnSpc>
          <a:spcPct val="90000"/>
        </a:lnSpc>
        <a:spcBef>
          <a:spcPts val="423"/>
        </a:spcBef>
        <a:buFont typeface="Arial" panose="020B0604020202020204" pitchFamily="34" charset="0"/>
        <a:buChar char="•"/>
        <a:defRPr sz="1524" kern="1200">
          <a:solidFill>
            <a:schemeClr val="tx1"/>
          </a:solidFill>
          <a:latin typeface="+mn-lt"/>
          <a:ea typeface="+mn-ea"/>
          <a:cs typeface="+mn-cs"/>
        </a:defRPr>
      </a:lvl7pPr>
      <a:lvl8pPr marL="2902649" indent="-193510" algn="l" defTabSz="774040" rtl="0" eaLnBrk="1" latinLnBrk="1" hangingPunct="1">
        <a:lnSpc>
          <a:spcPct val="90000"/>
        </a:lnSpc>
        <a:spcBef>
          <a:spcPts val="423"/>
        </a:spcBef>
        <a:buFont typeface="Arial" panose="020B0604020202020204" pitchFamily="34" charset="0"/>
        <a:buChar char="•"/>
        <a:defRPr sz="1524" kern="1200">
          <a:solidFill>
            <a:schemeClr val="tx1"/>
          </a:solidFill>
          <a:latin typeface="+mn-lt"/>
          <a:ea typeface="+mn-ea"/>
          <a:cs typeface="+mn-cs"/>
        </a:defRPr>
      </a:lvl8pPr>
      <a:lvl9pPr marL="3289668" indent="-193510" algn="l" defTabSz="774040" rtl="0" eaLnBrk="1" latinLnBrk="1" hangingPunct="1">
        <a:lnSpc>
          <a:spcPct val="90000"/>
        </a:lnSpc>
        <a:spcBef>
          <a:spcPts val="423"/>
        </a:spcBef>
        <a:buFont typeface="Arial" panose="020B0604020202020204" pitchFamily="34" charset="0"/>
        <a:buChar char="•"/>
        <a:defRPr sz="152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4040" rtl="0" eaLnBrk="1" latinLnBrk="1" hangingPunct="1">
        <a:defRPr sz="1524" kern="1200">
          <a:solidFill>
            <a:schemeClr val="tx1"/>
          </a:solidFill>
          <a:latin typeface="+mn-lt"/>
          <a:ea typeface="+mn-ea"/>
          <a:cs typeface="+mn-cs"/>
        </a:defRPr>
      </a:lvl1pPr>
      <a:lvl2pPr marL="387020" algn="l" defTabSz="774040" rtl="0" eaLnBrk="1" latinLnBrk="1" hangingPunct="1">
        <a:defRPr sz="1524" kern="1200">
          <a:solidFill>
            <a:schemeClr val="tx1"/>
          </a:solidFill>
          <a:latin typeface="+mn-lt"/>
          <a:ea typeface="+mn-ea"/>
          <a:cs typeface="+mn-cs"/>
        </a:defRPr>
      </a:lvl2pPr>
      <a:lvl3pPr marL="774040" algn="l" defTabSz="774040" rtl="0" eaLnBrk="1" latinLnBrk="1" hangingPunct="1">
        <a:defRPr sz="1524" kern="1200">
          <a:solidFill>
            <a:schemeClr val="tx1"/>
          </a:solidFill>
          <a:latin typeface="+mn-lt"/>
          <a:ea typeface="+mn-ea"/>
          <a:cs typeface="+mn-cs"/>
        </a:defRPr>
      </a:lvl3pPr>
      <a:lvl4pPr marL="1161059" algn="l" defTabSz="774040" rtl="0" eaLnBrk="1" latinLnBrk="1" hangingPunct="1">
        <a:defRPr sz="1524" kern="1200">
          <a:solidFill>
            <a:schemeClr val="tx1"/>
          </a:solidFill>
          <a:latin typeface="+mn-lt"/>
          <a:ea typeface="+mn-ea"/>
          <a:cs typeface="+mn-cs"/>
        </a:defRPr>
      </a:lvl4pPr>
      <a:lvl5pPr marL="1548079" algn="l" defTabSz="774040" rtl="0" eaLnBrk="1" latinLnBrk="1" hangingPunct="1">
        <a:defRPr sz="1524" kern="1200">
          <a:solidFill>
            <a:schemeClr val="tx1"/>
          </a:solidFill>
          <a:latin typeface="+mn-lt"/>
          <a:ea typeface="+mn-ea"/>
          <a:cs typeface="+mn-cs"/>
        </a:defRPr>
      </a:lvl5pPr>
      <a:lvl6pPr marL="1935099" algn="l" defTabSz="774040" rtl="0" eaLnBrk="1" latinLnBrk="1" hangingPunct="1">
        <a:defRPr sz="1524" kern="1200">
          <a:solidFill>
            <a:schemeClr val="tx1"/>
          </a:solidFill>
          <a:latin typeface="+mn-lt"/>
          <a:ea typeface="+mn-ea"/>
          <a:cs typeface="+mn-cs"/>
        </a:defRPr>
      </a:lvl6pPr>
      <a:lvl7pPr marL="2322119" algn="l" defTabSz="774040" rtl="0" eaLnBrk="1" latinLnBrk="1" hangingPunct="1">
        <a:defRPr sz="1524" kern="1200">
          <a:solidFill>
            <a:schemeClr val="tx1"/>
          </a:solidFill>
          <a:latin typeface="+mn-lt"/>
          <a:ea typeface="+mn-ea"/>
          <a:cs typeface="+mn-cs"/>
        </a:defRPr>
      </a:lvl7pPr>
      <a:lvl8pPr marL="2709139" algn="l" defTabSz="774040" rtl="0" eaLnBrk="1" latinLnBrk="1" hangingPunct="1">
        <a:defRPr sz="1524" kern="1200">
          <a:solidFill>
            <a:schemeClr val="tx1"/>
          </a:solidFill>
          <a:latin typeface="+mn-lt"/>
          <a:ea typeface="+mn-ea"/>
          <a:cs typeface="+mn-cs"/>
        </a:defRPr>
      </a:lvl8pPr>
      <a:lvl9pPr marL="3096158" algn="l" defTabSz="774040" rtl="0" eaLnBrk="1" latinLnBrk="1" hangingPunct="1">
        <a:defRPr sz="152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>
            <a:extLst>
              <a:ext uri="{FF2B5EF4-FFF2-40B4-BE49-F238E27FC236}">
                <a16:creationId xmlns:a16="http://schemas.microsoft.com/office/drawing/2014/main" xmlns="" id="{13A5425A-3729-7005-F0F4-3218C638E27F}"/>
              </a:ext>
            </a:extLst>
          </p:cNvPr>
          <p:cNvSpPr/>
          <p:nvPr/>
        </p:nvSpPr>
        <p:spPr>
          <a:xfrm>
            <a:off x="465514" y="1812885"/>
            <a:ext cx="4467096" cy="51515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b="1" dirty="0" err="1" smtClean="0">
                <a:solidFill>
                  <a:schemeClr val="tx1"/>
                </a:solidFill>
              </a:rPr>
              <a:t>호텔골든캐프</a:t>
            </a:r>
            <a:r>
              <a:rPr lang="en-US" altLang="ko-KR" sz="1400" b="1" dirty="0" smtClean="0">
                <a:solidFill>
                  <a:schemeClr val="tx1"/>
                </a:solidFill>
              </a:rPr>
              <a:t>(2</a:t>
            </a:r>
            <a:r>
              <a:rPr lang="ko-KR" altLang="en-US" sz="1400" b="1" dirty="0" smtClean="0">
                <a:solidFill>
                  <a:schemeClr val="tx1"/>
                </a:solidFill>
              </a:rPr>
              <a:t>성급</a:t>
            </a:r>
            <a:r>
              <a:rPr lang="en-US" altLang="ko-KR" sz="1400" b="1" dirty="0">
                <a:solidFill>
                  <a:schemeClr val="tx1"/>
                </a:solidFill>
              </a:rPr>
              <a:t>)</a:t>
            </a:r>
            <a:endParaRPr lang="ko-KR" altLang="en-US" sz="1400" b="1" dirty="0">
              <a:solidFill>
                <a:schemeClr val="tx1"/>
              </a:solidFill>
            </a:endParaRPr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xmlns="" id="{7C91B723-D6AB-5876-A99C-465D5FAA0358}"/>
              </a:ext>
            </a:extLst>
          </p:cNvPr>
          <p:cNvSpPr/>
          <p:nvPr/>
        </p:nvSpPr>
        <p:spPr>
          <a:xfrm>
            <a:off x="465513" y="2328040"/>
            <a:ext cx="4467096" cy="1312943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b="1" dirty="0" smtClean="0">
                <a:solidFill>
                  <a:schemeClr val="tx1"/>
                </a:solidFill>
              </a:rPr>
              <a:t>대구시 동구 혁신도시 내 위치하고 있으며   </a:t>
            </a:r>
            <a:r>
              <a:rPr lang="ko-KR" altLang="en-US" b="1" dirty="0" smtClean="0">
                <a:solidFill>
                  <a:schemeClr val="tx1"/>
                </a:solidFill>
              </a:rPr>
              <a:t>한적한 </a:t>
            </a:r>
            <a:r>
              <a:rPr lang="ko-KR" altLang="en-US" b="1" dirty="0" err="1" smtClean="0">
                <a:solidFill>
                  <a:schemeClr val="tx1"/>
                </a:solidFill>
              </a:rPr>
              <a:t>송호지와</a:t>
            </a:r>
            <a:r>
              <a:rPr lang="ko-KR" altLang="en-US" b="1" dirty="0" smtClean="0">
                <a:solidFill>
                  <a:schemeClr val="tx1"/>
                </a:solidFill>
              </a:rPr>
              <a:t> </a:t>
            </a:r>
            <a:r>
              <a:rPr lang="ko-KR" altLang="en-US" b="1" dirty="0" err="1" smtClean="0">
                <a:solidFill>
                  <a:schemeClr val="tx1"/>
                </a:solidFill>
              </a:rPr>
              <a:t>초례봉이</a:t>
            </a:r>
            <a:r>
              <a:rPr lang="ko-KR" altLang="en-US" b="1" dirty="0" smtClean="0">
                <a:solidFill>
                  <a:schemeClr val="tx1"/>
                </a:solidFill>
              </a:rPr>
              <a:t> 한 눈에 조망 되는 </a:t>
            </a:r>
            <a:r>
              <a:rPr lang="ko-KR" altLang="en-US" b="1" dirty="0" smtClean="0">
                <a:solidFill>
                  <a:schemeClr val="tx1"/>
                </a:solidFill>
              </a:rPr>
              <a:t>편안하고</a:t>
            </a:r>
            <a:r>
              <a:rPr lang="en-US" altLang="ko-KR" b="1" dirty="0" smtClean="0">
                <a:solidFill>
                  <a:schemeClr val="tx1"/>
                </a:solidFill>
              </a:rPr>
              <a:t> </a:t>
            </a:r>
            <a:r>
              <a:rPr lang="ko-KR" altLang="en-US" b="1" dirty="0" smtClean="0">
                <a:solidFill>
                  <a:schemeClr val="tx1"/>
                </a:solidFill>
              </a:rPr>
              <a:t>안락한  </a:t>
            </a:r>
            <a:r>
              <a:rPr lang="ko-KR" altLang="en-US" b="1" dirty="0" smtClean="0">
                <a:solidFill>
                  <a:schemeClr val="tx1"/>
                </a:solidFill>
              </a:rPr>
              <a:t>비즈니스 관광 </a:t>
            </a:r>
            <a:r>
              <a:rPr lang="ko-KR" altLang="en-US" b="1" dirty="0" smtClean="0">
                <a:solidFill>
                  <a:schemeClr val="tx1"/>
                </a:solidFill>
              </a:rPr>
              <a:t>호텔</a:t>
            </a:r>
            <a:r>
              <a:rPr lang="ko-KR" altLang="en-US" b="1" dirty="0" smtClean="0">
                <a:solidFill>
                  <a:schemeClr val="tx1"/>
                </a:solidFill>
              </a:rPr>
              <a:t>임</a:t>
            </a:r>
            <a:r>
              <a:rPr lang="en-US" altLang="ko-KR" b="1" dirty="0" smtClean="0">
                <a:solidFill>
                  <a:schemeClr val="tx1"/>
                </a:solidFill>
              </a:rPr>
              <a:t>.</a:t>
            </a:r>
            <a:endParaRPr lang="ko-KR" altLang="en-US" b="1" dirty="0">
              <a:solidFill>
                <a:schemeClr val="tx1"/>
              </a:solidFill>
            </a:endParaRPr>
          </a:p>
        </p:txBody>
      </p:sp>
      <p:sp>
        <p:nvSpPr>
          <p:cNvPr id="9" name="직사각형 8">
            <a:extLst>
              <a:ext uri="{FF2B5EF4-FFF2-40B4-BE49-F238E27FC236}">
                <a16:creationId xmlns:a16="http://schemas.microsoft.com/office/drawing/2014/main" xmlns="" id="{F08C0A1F-4DA0-9ED9-A3D5-E75B6C1BA5B6}"/>
              </a:ext>
            </a:extLst>
          </p:cNvPr>
          <p:cNvSpPr/>
          <p:nvPr/>
        </p:nvSpPr>
        <p:spPr>
          <a:xfrm>
            <a:off x="4932609" y="1812884"/>
            <a:ext cx="2342527" cy="323377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b="1" dirty="0">
              <a:solidFill>
                <a:schemeClr val="tx1"/>
              </a:solidFill>
            </a:endParaRPr>
          </a:p>
        </p:txBody>
      </p:sp>
      <p:sp>
        <p:nvSpPr>
          <p:cNvPr id="11" name="직사각형 10">
            <a:extLst>
              <a:ext uri="{FF2B5EF4-FFF2-40B4-BE49-F238E27FC236}">
                <a16:creationId xmlns:a16="http://schemas.microsoft.com/office/drawing/2014/main" xmlns="" id="{25721F5B-CD28-0C2F-381E-8E689C19B801}"/>
              </a:ext>
            </a:extLst>
          </p:cNvPr>
          <p:cNvSpPr/>
          <p:nvPr/>
        </p:nvSpPr>
        <p:spPr>
          <a:xfrm>
            <a:off x="465514" y="3733713"/>
            <a:ext cx="2310938" cy="131294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sz="1100" dirty="0" smtClean="0">
                <a:solidFill>
                  <a:schemeClr val="tx1"/>
                </a:solidFill>
              </a:rPr>
              <a:t>주소 대구 동구 </a:t>
            </a:r>
            <a:r>
              <a:rPr lang="ko-KR" altLang="en-US" sz="1100" dirty="0" err="1" smtClean="0">
                <a:solidFill>
                  <a:schemeClr val="tx1"/>
                </a:solidFill>
              </a:rPr>
              <a:t>율암로</a:t>
            </a:r>
            <a:r>
              <a:rPr lang="ko-KR" altLang="en-US" sz="1100" dirty="0" smtClean="0">
                <a:solidFill>
                  <a:schemeClr val="tx1"/>
                </a:solidFill>
              </a:rPr>
              <a:t> </a:t>
            </a:r>
            <a:r>
              <a:rPr lang="en-US" altLang="ko-KR" sz="1100" dirty="0" smtClean="0">
                <a:solidFill>
                  <a:schemeClr val="tx1"/>
                </a:solidFill>
              </a:rPr>
              <a:t>156-28</a:t>
            </a:r>
            <a:endParaRPr lang="en-US" altLang="ko-KR" sz="1100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sz="1100" dirty="0" smtClean="0">
                <a:solidFill>
                  <a:schemeClr val="tx1"/>
                </a:solidFill>
              </a:rPr>
              <a:t>대표전화 </a:t>
            </a:r>
            <a:r>
              <a:rPr lang="en-US" altLang="ko-KR" sz="1100" dirty="0" smtClean="0">
                <a:solidFill>
                  <a:schemeClr val="tx1"/>
                </a:solidFill>
              </a:rPr>
              <a:t>053 965 9000</a:t>
            </a:r>
            <a:endParaRPr lang="en-US" altLang="ko-KR" sz="1100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sz="1100" dirty="0" smtClean="0">
                <a:solidFill>
                  <a:schemeClr val="tx1"/>
                </a:solidFill>
              </a:rPr>
              <a:t>홈페이지 </a:t>
            </a:r>
            <a:r>
              <a:rPr lang="en-US" altLang="ko-KR" sz="1100" dirty="0" smtClean="0">
                <a:solidFill>
                  <a:schemeClr val="tx1"/>
                </a:solidFill>
              </a:rPr>
              <a:t>hotelgoldencalf.modoo.at</a:t>
            </a:r>
            <a:endParaRPr lang="en-US" altLang="ko-KR" sz="1100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sz="1100" dirty="0" err="1" smtClean="0">
                <a:solidFill>
                  <a:schemeClr val="tx1"/>
                </a:solidFill>
              </a:rPr>
              <a:t>이메일</a:t>
            </a:r>
            <a:endParaRPr lang="en-US" altLang="ko-KR" sz="1100" dirty="0" smtClean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ko-KR" sz="1100" dirty="0" smtClean="0">
                <a:solidFill>
                  <a:schemeClr val="tx1"/>
                </a:solidFill>
              </a:rPr>
              <a:t>hotelgoldencalf@naver.com</a:t>
            </a:r>
            <a:endParaRPr lang="ko-KR" altLang="en-US" sz="1100" dirty="0">
              <a:solidFill>
                <a:schemeClr val="tx1"/>
              </a:solidFill>
            </a:endParaRPr>
          </a:p>
        </p:txBody>
      </p:sp>
      <p:sp>
        <p:nvSpPr>
          <p:cNvPr id="13" name="직사각형 12">
            <a:extLst>
              <a:ext uri="{FF2B5EF4-FFF2-40B4-BE49-F238E27FC236}">
                <a16:creationId xmlns:a16="http://schemas.microsoft.com/office/drawing/2014/main" xmlns="" id="{E675B58A-A7E1-ACF5-675B-895C9996C867}"/>
              </a:ext>
            </a:extLst>
          </p:cNvPr>
          <p:cNvSpPr/>
          <p:nvPr/>
        </p:nvSpPr>
        <p:spPr>
          <a:xfrm>
            <a:off x="2776452" y="3733713"/>
            <a:ext cx="2156158" cy="131294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sz="1200" dirty="0" smtClean="0">
                <a:solidFill>
                  <a:schemeClr val="tx1"/>
                </a:solidFill>
              </a:rPr>
              <a:t>입실시간 </a:t>
            </a:r>
            <a:r>
              <a:rPr lang="en-US" altLang="ko-KR" sz="1200" dirty="0" smtClean="0">
                <a:solidFill>
                  <a:schemeClr val="tx1"/>
                </a:solidFill>
              </a:rPr>
              <a:t>16:00</a:t>
            </a:r>
            <a:endParaRPr lang="en-US" altLang="ko-KR" sz="1200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sz="1200" dirty="0" smtClean="0">
                <a:solidFill>
                  <a:schemeClr val="tx1"/>
                </a:solidFill>
              </a:rPr>
              <a:t>퇴실시간 </a:t>
            </a:r>
            <a:r>
              <a:rPr lang="en-US" altLang="ko-KR" sz="1200" dirty="0" smtClean="0">
                <a:solidFill>
                  <a:schemeClr val="tx1"/>
                </a:solidFill>
              </a:rPr>
              <a:t>12:00</a:t>
            </a:r>
            <a:endParaRPr lang="en-US" altLang="ko-KR" sz="1200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sz="1200" dirty="0" smtClean="0">
                <a:solidFill>
                  <a:schemeClr val="tx1"/>
                </a:solidFill>
              </a:rPr>
              <a:t>조식가능</a:t>
            </a:r>
            <a:r>
              <a:rPr lang="en-US" altLang="ko-KR" sz="1200" dirty="0" smtClean="0">
                <a:solidFill>
                  <a:schemeClr val="tx1"/>
                </a:solidFill>
              </a:rPr>
              <a:t>      (</a:t>
            </a:r>
            <a:r>
              <a:rPr lang="ko-KR" altLang="en-US" sz="1200" dirty="0" smtClean="0">
                <a:solidFill>
                  <a:schemeClr val="tx1"/>
                </a:solidFill>
              </a:rPr>
              <a:t>라면</a:t>
            </a:r>
            <a:r>
              <a:rPr lang="en-US" altLang="ko-KR" sz="1200" dirty="0" smtClean="0">
                <a:solidFill>
                  <a:schemeClr val="tx1"/>
                </a:solidFill>
              </a:rPr>
              <a:t>,</a:t>
            </a:r>
            <a:r>
              <a:rPr lang="ko-KR" altLang="en-US" sz="1200" dirty="0" smtClean="0">
                <a:solidFill>
                  <a:schemeClr val="tx1"/>
                </a:solidFill>
              </a:rPr>
              <a:t>계란</a:t>
            </a:r>
            <a:r>
              <a:rPr lang="en-US" altLang="ko-KR" sz="1200" dirty="0" smtClean="0">
                <a:solidFill>
                  <a:schemeClr val="tx1"/>
                </a:solidFill>
              </a:rPr>
              <a:t>,</a:t>
            </a:r>
            <a:r>
              <a:rPr lang="ko-KR" altLang="en-US" sz="1200" dirty="0" smtClean="0">
                <a:solidFill>
                  <a:schemeClr val="tx1"/>
                </a:solidFill>
              </a:rPr>
              <a:t>우유</a:t>
            </a:r>
            <a:r>
              <a:rPr lang="en-US" altLang="ko-KR" sz="1200" dirty="0" smtClean="0">
                <a:solidFill>
                  <a:schemeClr val="tx1"/>
                </a:solidFill>
              </a:rPr>
              <a:t>,</a:t>
            </a:r>
            <a:r>
              <a:rPr lang="ko-KR" altLang="en-US" sz="1200" dirty="0" smtClean="0">
                <a:solidFill>
                  <a:schemeClr val="tx1"/>
                </a:solidFill>
              </a:rPr>
              <a:t>시리얼</a:t>
            </a:r>
            <a:r>
              <a:rPr lang="en-US" altLang="ko-KR" sz="1200" dirty="0" smtClean="0">
                <a:solidFill>
                  <a:schemeClr val="tx1"/>
                </a:solidFill>
              </a:rPr>
              <a:t>,</a:t>
            </a:r>
            <a:r>
              <a:rPr lang="ko-KR" altLang="en-US" sz="1200" dirty="0" err="1" smtClean="0">
                <a:solidFill>
                  <a:schemeClr val="tx1"/>
                </a:solidFill>
              </a:rPr>
              <a:t>햇반</a:t>
            </a:r>
            <a:r>
              <a:rPr lang="en-US" altLang="ko-KR" sz="1200" dirty="0" smtClean="0">
                <a:solidFill>
                  <a:schemeClr val="tx1"/>
                </a:solidFill>
              </a:rPr>
              <a:t>, </a:t>
            </a:r>
            <a:r>
              <a:rPr lang="ko-KR" altLang="en-US" sz="1200" dirty="0" smtClean="0">
                <a:solidFill>
                  <a:schemeClr val="tx1"/>
                </a:solidFill>
              </a:rPr>
              <a:t>커피</a:t>
            </a:r>
            <a:r>
              <a:rPr lang="en-US" altLang="ko-KR" sz="1200" dirty="0" smtClean="0">
                <a:solidFill>
                  <a:schemeClr val="tx1"/>
                </a:solidFill>
              </a:rPr>
              <a:t>,</a:t>
            </a:r>
            <a:r>
              <a:rPr lang="ko-KR" altLang="en-US" sz="1200" dirty="0" smtClean="0">
                <a:solidFill>
                  <a:schemeClr val="tx1"/>
                </a:solidFill>
              </a:rPr>
              <a:t>주스</a:t>
            </a:r>
            <a:r>
              <a:rPr lang="en-US" altLang="ko-KR" sz="1200" dirty="0" smtClean="0">
                <a:solidFill>
                  <a:schemeClr val="tx1"/>
                </a:solidFill>
              </a:rPr>
              <a:t>,</a:t>
            </a:r>
            <a:r>
              <a:rPr lang="ko-KR" altLang="en-US" sz="1200" dirty="0" smtClean="0">
                <a:solidFill>
                  <a:schemeClr val="tx1"/>
                </a:solidFill>
              </a:rPr>
              <a:t>과일 등</a:t>
            </a:r>
            <a:r>
              <a:rPr lang="en-US" altLang="ko-KR" sz="1200" dirty="0" smtClean="0">
                <a:solidFill>
                  <a:schemeClr val="tx1"/>
                </a:solidFill>
              </a:rPr>
              <a:t>)</a:t>
            </a:r>
            <a:endParaRPr lang="en-US" altLang="ko-KR" sz="1200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sz="1200" dirty="0" smtClean="0">
                <a:solidFill>
                  <a:schemeClr val="tx1"/>
                </a:solidFill>
              </a:rPr>
              <a:t>주차 </a:t>
            </a:r>
            <a:r>
              <a:rPr lang="ko-KR" altLang="en-US" sz="1200" dirty="0" smtClean="0">
                <a:solidFill>
                  <a:schemeClr val="tx1"/>
                </a:solidFill>
              </a:rPr>
              <a:t>약</a:t>
            </a:r>
            <a:r>
              <a:rPr lang="en-US" altLang="ko-KR" sz="1200" dirty="0" smtClean="0">
                <a:solidFill>
                  <a:schemeClr val="tx1"/>
                </a:solidFill>
              </a:rPr>
              <a:t>40</a:t>
            </a:r>
            <a:r>
              <a:rPr lang="ko-KR" altLang="en-US" sz="1200" dirty="0" smtClean="0">
                <a:solidFill>
                  <a:schemeClr val="tx1"/>
                </a:solidFill>
              </a:rPr>
              <a:t>대</a:t>
            </a:r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xmlns="" id="{980B298E-AF28-45FB-B865-7BF602F85997}"/>
              </a:ext>
            </a:extLst>
          </p:cNvPr>
          <p:cNvSpPr/>
          <p:nvPr/>
        </p:nvSpPr>
        <p:spPr>
          <a:xfrm>
            <a:off x="4932608" y="5046656"/>
            <a:ext cx="2342527" cy="270293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400" b="1" dirty="0" err="1" smtClean="0">
                <a:solidFill>
                  <a:schemeClr val="tx1"/>
                </a:solidFill>
              </a:rPr>
              <a:t>ㅇ객실정보</a:t>
            </a:r>
            <a:endParaRPr lang="en-US" altLang="ko-KR" sz="1400" b="1" dirty="0" smtClean="0">
              <a:solidFill>
                <a:schemeClr val="tx1"/>
              </a:solidFill>
            </a:endParaRPr>
          </a:p>
          <a:p>
            <a:r>
              <a:rPr lang="ko-KR" altLang="en-US" sz="1400" b="1" dirty="0" smtClean="0">
                <a:solidFill>
                  <a:schemeClr val="tx1"/>
                </a:solidFill>
              </a:rPr>
              <a:t>    </a:t>
            </a:r>
            <a:r>
              <a:rPr lang="en-US" altLang="ko-KR" sz="1400" b="1" dirty="0" smtClean="0">
                <a:solidFill>
                  <a:schemeClr val="tx1"/>
                </a:solidFill>
              </a:rPr>
              <a:t>- </a:t>
            </a:r>
            <a:r>
              <a:rPr lang="ko-KR" altLang="en-US" sz="1400" b="1" dirty="0" err="1" smtClean="0">
                <a:solidFill>
                  <a:schemeClr val="tx1"/>
                </a:solidFill>
              </a:rPr>
              <a:t>객실수</a:t>
            </a:r>
            <a:r>
              <a:rPr lang="ko-KR" altLang="en-US" sz="1400" b="1" dirty="0" smtClean="0">
                <a:solidFill>
                  <a:schemeClr val="tx1"/>
                </a:solidFill>
              </a:rPr>
              <a:t> </a:t>
            </a:r>
            <a:r>
              <a:rPr lang="en-US" altLang="ko-KR" sz="1400" b="1" dirty="0" smtClean="0">
                <a:solidFill>
                  <a:schemeClr val="tx1"/>
                </a:solidFill>
              </a:rPr>
              <a:t>: </a:t>
            </a:r>
            <a:r>
              <a:rPr lang="ko-KR" altLang="en-US" sz="1400" b="1" dirty="0" smtClean="0">
                <a:solidFill>
                  <a:schemeClr val="tx1"/>
                </a:solidFill>
              </a:rPr>
              <a:t>총 </a:t>
            </a:r>
            <a:r>
              <a:rPr lang="en-US" altLang="ko-KR" sz="1400" b="1" dirty="0" smtClean="0">
                <a:solidFill>
                  <a:schemeClr val="tx1"/>
                </a:solidFill>
              </a:rPr>
              <a:t>54</a:t>
            </a:r>
            <a:r>
              <a:rPr lang="ko-KR" altLang="en-US" sz="1400" b="1" dirty="0" smtClean="0">
                <a:solidFill>
                  <a:schemeClr val="tx1"/>
                </a:solidFill>
              </a:rPr>
              <a:t>개</a:t>
            </a:r>
            <a:endParaRPr lang="en-US" altLang="ko-KR" sz="1400" b="1" dirty="0" smtClean="0">
              <a:solidFill>
                <a:schemeClr val="tx1"/>
              </a:solidFill>
            </a:endParaRPr>
          </a:p>
          <a:p>
            <a:r>
              <a:rPr lang="ko-KR" altLang="en-US" sz="1400" b="1" dirty="0" smtClean="0">
                <a:solidFill>
                  <a:schemeClr val="tx1"/>
                </a:solidFill>
              </a:rPr>
              <a:t>      </a:t>
            </a:r>
            <a:r>
              <a:rPr lang="en-US" altLang="ko-KR" sz="1400" b="1" dirty="0" smtClean="0">
                <a:solidFill>
                  <a:schemeClr val="tx1"/>
                </a:solidFill>
                <a:latin typeface="바탕"/>
                <a:ea typeface="바탕"/>
              </a:rPr>
              <a:t>· </a:t>
            </a:r>
            <a:r>
              <a:rPr lang="ko-KR" altLang="en-US" sz="1400" b="1" dirty="0" err="1" smtClean="0">
                <a:solidFill>
                  <a:schemeClr val="tx1"/>
                </a:solidFill>
              </a:rPr>
              <a:t>스탠다드</a:t>
            </a:r>
            <a:r>
              <a:rPr lang="ko-KR" altLang="en-US" sz="1400" b="1" dirty="0" smtClean="0">
                <a:solidFill>
                  <a:schemeClr val="tx1"/>
                </a:solidFill>
              </a:rPr>
              <a:t> </a:t>
            </a:r>
            <a:r>
              <a:rPr lang="en-US" altLang="ko-KR" sz="1400" b="1" dirty="0" smtClean="0">
                <a:solidFill>
                  <a:schemeClr val="tx1"/>
                </a:solidFill>
              </a:rPr>
              <a:t>: 32</a:t>
            </a:r>
          </a:p>
          <a:p>
            <a:r>
              <a:rPr lang="ko-KR" altLang="en-US" sz="1400" b="1" dirty="0" smtClean="0">
                <a:solidFill>
                  <a:schemeClr val="tx1"/>
                </a:solidFill>
              </a:rPr>
              <a:t>  </a:t>
            </a:r>
            <a:r>
              <a:rPr lang="ko-KR" altLang="en-US" sz="1400" b="1" dirty="0" smtClean="0">
                <a:solidFill>
                  <a:schemeClr val="tx1"/>
                </a:solidFill>
              </a:rPr>
              <a:t>    </a:t>
            </a:r>
            <a:r>
              <a:rPr lang="en-US" altLang="ko-KR" sz="1400" b="1" dirty="0" smtClean="0">
                <a:solidFill>
                  <a:schemeClr val="tx1"/>
                </a:solidFill>
                <a:latin typeface="바탕"/>
                <a:ea typeface="바탕"/>
              </a:rPr>
              <a:t>·</a:t>
            </a:r>
            <a:r>
              <a:rPr lang="ko-KR" altLang="en-US" sz="1400" b="1" dirty="0" smtClean="0">
                <a:solidFill>
                  <a:schemeClr val="tx1"/>
                </a:solidFill>
              </a:rPr>
              <a:t> </a:t>
            </a:r>
            <a:r>
              <a:rPr lang="ko-KR" altLang="en-US" sz="1400" b="1" dirty="0" err="1" smtClean="0">
                <a:solidFill>
                  <a:schemeClr val="tx1"/>
                </a:solidFill>
              </a:rPr>
              <a:t>스탠다드</a:t>
            </a:r>
            <a:r>
              <a:rPr lang="en-US" altLang="ko-KR" sz="1400" b="1" dirty="0" smtClean="0">
                <a:solidFill>
                  <a:schemeClr val="tx1"/>
                </a:solidFill>
              </a:rPr>
              <a:t>(</a:t>
            </a:r>
            <a:r>
              <a:rPr lang="ko-KR" altLang="en-US" sz="1400" b="1" dirty="0" smtClean="0">
                <a:solidFill>
                  <a:schemeClr val="tx1"/>
                </a:solidFill>
              </a:rPr>
              <a:t>장애인</a:t>
            </a:r>
            <a:r>
              <a:rPr lang="en-US" altLang="ko-KR" sz="1400" b="1" dirty="0" smtClean="0">
                <a:solidFill>
                  <a:schemeClr val="tx1"/>
                </a:solidFill>
              </a:rPr>
              <a:t>)</a:t>
            </a:r>
            <a:r>
              <a:rPr lang="ko-KR" altLang="en-US" sz="1400" b="1" dirty="0" smtClean="0">
                <a:solidFill>
                  <a:schemeClr val="tx1"/>
                </a:solidFill>
              </a:rPr>
              <a:t> </a:t>
            </a:r>
            <a:r>
              <a:rPr lang="en-US" altLang="ko-KR" sz="1400" b="1" dirty="0" smtClean="0">
                <a:solidFill>
                  <a:schemeClr val="tx1"/>
                </a:solidFill>
              </a:rPr>
              <a:t>: 2</a:t>
            </a:r>
          </a:p>
          <a:p>
            <a:r>
              <a:rPr lang="ko-KR" altLang="en-US" sz="1400" b="1" dirty="0" smtClean="0">
                <a:solidFill>
                  <a:schemeClr val="tx1"/>
                </a:solidFill>
              </a:rPr>
              <a:t>    </a:t>
            </a:r>
            <a:r>
              <a:rPr lang="ko-KR" altLang="en-US" sz="1400" b="1" dirty="0" smtClean="0">
                <a:solidFill>
                  <a:schemeClr val="tx1"/>
                </a:solidFill>
              </a:rPr>
              <a:t>  </a:t>
            </a:r>
            <a:r>
              <a:rPr lang="en-US" altLang="ko-KR" sz="1400" b="1" dirty="0" smtClean="0">
                <a:solidFill>
                  <a:schemeClr val="tx1"/>
                </a:solidFill>
                <a:latin typeface="바탕"/>
                <a:ea typeface="바탕"/>
              </a:rPr>
              <a:t>· </a:t>
            </a:r>
            <a:r>
              <a:rPr lang="ko-KR" altLang="en-US" sz="1400" b="1" dirty="0" err="1" smtClean="0">
                <a:solidFill>
                  <a:schemeClr val="tx1"/>
                </a:solidFill>
              </a:rPr>
              <a:t>디럭스</a:t>
            </a:r>
            <a:r>
              <a:rPr lang="en-US" altLang="ko-KR" sz="1400" b="1" dirty="0" smtClean="0">
                <a:solidFill>
                  <a:schemeClr val="tx1"/>
                </a:solidFill>
              </a:rPr>
              <a:t>A : 6</a:t>
            </a:r>
          </a:p>
          <a:p>
            <a:r>
              <a:rPr lang="ko-KR" altLang="en-US" sz="1400" b="1" dirty="0" smtClean="0">
                <a:solidFill>
                  <a:schemeClr val="tx1"/>
                </a:solidFill>
              </a:rPr>
              <a:t>      </a:t>
            </a:r>
            <a:r>
              <a:rPr lang="en-US" altLang="ko-KR" sz="1400" b="1" dirty="0" smtClean="0">
                <a:solidFill>
                  <a:schemeClr val="tx1"/>
                </a:solidFill>
                <a:latin typeface="바탕"/>
                <a:ea typeface="바탕"/>
              </a:rPr>
              <a:t>· </a:t>
            </a:r>
            <a:r>
              <a:rPr lang="ko-KR" altLang="en-US" sz="1400" b="1" dirty="0" err="1" smtClean="0">
                <a:solidFill>
                  <a:schemeClr val="tx1"/>
                </a:solidFill>
              </a:rPr>
              <a:t>디럭스</a:t>
            </a:r>
            <a:r>
              <a:rPr lang="en-US" altLang="ko-KR" sz="1400" b="1" dirty="0" smtClean="0">
                <a:solidFill>
                  <a:schemeClr val="tx1"/>
                </a:solidFill>
              </a:rPr>
              <a:t>B : 10</a:t>
            </a:r>
          </a:p>
          <a:p>
            <a:r>
              <a:rPr lang="ko-KR" altLang="en-US" sz="1400" b="1" dirty="0" smtClean="0">
                <a:solidFill>
                  <a:schemeClr val="tx1"/>
                </a:solidFill>
              </a:rPr>
              <a:t>      </a:t>
            </a:r>
            <a:r>
              <a:rPr lang="en-US" altLang="ko-KR" sz="1400" b="1" dirty="0" smtClean="0">
                <a:solidFill>
                  <a:schemeClr val="tx1"/>
                </a:solidFill>
                <a:latin typeface="바탕"/>
                <a:ea typeface="바탕"/>
              </a:rPr>
              <a:t>·</a:t>
            </a:r>
            <a:r>
              <a:rPr lang="ko-KR" altLang="en-US" sz="1400" b="1" dirty="0" smtClean="0">
                <a:solidFill>
                  <a:schemeClr val="tx1"/>
                </a:solidFill>
              </a:rPr>
              <a:t> </a:t>
            </a:r>
            <a:r>
              <a:rPr lang="ko-KR" altLang="en-US" sz="1400" b="1" dirty="0" err="1" smtClean="0">
                <a:solidFill>
                  <a:schemeClr val="tx1"/>
                </a:solidFill>
              </a:rPr>
              <a:t>스위트</a:t>
            </a:r>
            <a:r>
              <a:rPr lang="ko-KR" altLang="en-US" sz="1400" b="1" dirty="0" smtClean="0">
                <a:solidFill>
                  <a:schemeClr val="tx1"/>
                </a:solidFill>
              </a:rPr>
              <a:t> </a:t>
            </a:r>
            <a:r>
              <a:rPr lang="en-US" altLang="ko-KR" sz="1400" b="1" dirty="0" smtClean="0">
                <a:solidFill>
                  <a:schemeClr val="tx1"/>
                </a:solidFill>
              </a:rPr>
              <a:t>: 4</a:t>
            </a:r>
          </a:p>
        </p:txBody>
      </p:sp>
      <p:sp>
        <p:nvSpPr>
          <p:cNvPr id="17" name="직사각형 16">
            <a:extLst>
              <a:ext uri="{FF2B5EF4-FFF2-40B4-BE49-F238E27FC236}">
                <a16:creationId xmlns:a16="http://schemas.microsoft.com/office/drawing/2014/main" xmlns="" id="{1DBB13B1-66AC-1EAB-5ECC-D0444958659D}"/>
              </a:ext>
            </a:extLst>
          </p:cNvPr>
          <p:cNvSpPr/>
          <p:nvPr/>
        </p:nvSpPr>
        <p:spPr>
          <a:xfrm>
            <a:off x="4932609" y="7776114"/>
            <a:ext cx="2342527" cy="247554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400" b="1" dirty="0" err="1" smtClean="0">
                <a:solidFill>
                  <a:schemeClr val="tx1"/>
                </a:solidFill>
              </a:rPr>
              <a:t>ㅇ객실가격</a:t>
            </a:r>
            <a:endParaRPr lang="en-US" altLang="ko-KR" sz="1400" b="1" dirty="0" smtClean="0">
              <a:solidFill>
                <a:schemeClr val="tx1"/>
              </a:solidFill>
            </a:endParaRPr>
          </a:p>
          <a:p>
            <a:r>
              <a:rPr lang="en-US" altLang="ko-KR" sz="1400" b="1" dirty="0" smtClean="0">
                <a:solidFill>
                  <a:schemeClr val="tx1"/>
                </a:solidFill>
              </a:rPr>
              <a:t>    (</a:t>
            </a:r>
            <a:r>
              <a:rPr lang="ko-KR" altLang="en-US" sz="1400" b="1" dirty="0" smtClean="0">
                <a:solidFill>
                  <a:schemeClr val="tx1"/>
                </a:solidFill>
              </a:rPr>
              <a:t>주중단체할인</a:t>
            </a:r>
            <a:r>
              <a:rPr lang="en-US" altLang="ko-KR" sz="1400" b="1" dirty="0" smtClean="0">
                <a:solidFill>
                  <a:schemeClr val="tx1"/>
                </a:solidFill>
              </a:rPr>
              <a:t>)</a:t>
            </a:r>
            <a:endParaRPr lang="en-US" altLang="ko-KR" sz="1400" b="1" dirty="0" smtClean="0">
              <a:solidFill>
                <a:schemeClr val="tx1"/>
              </a:solidFill>
            </a:endParaRPr>
          </a:p>
          <a:p>
            <a:r>
              <a:rPr lang="ko-KR" altLang="en-US" sz="1400" b="1" dirty="0" smtClean="0">
                <a:solidFill>
                  <a:schemeClr val="tx1"/>
                </a:solidFill>
              </a:rPr>
              <a:t>   </a:t>
            </a:r>
            <a:r>
              <a:rPr lang="en-US" altLang="ko-KR" sz="1400" b="1" dirty="0" smtClean="0">
                <a:solidFill>
                  <a:schemeClr val="tx1"/>
                </a:solidFill>
              </a:rPr>
              <a:t>- </a:t>
            </a:r>
            <a:r>
              <a:rPr lang="ko-KR" altLang="en-US" sz="1400" b="1" dirty="0" err="1" smtClean="0">
                <a:solidFill>
                  <a:schemeClr val="tx1"/>
                </a:solidFill>
              </a:rPr>
              <a:t>스탠다드</a:t>
            </a:r>
            <a:r>
              <a:rPr lang="ko-KR" altLang="en-US" sz="1400" b="1" dirty="0" smtClean="0">
                <a:solidFill>
                  <a:schemeClr val="tx1"/>
                </a:solidFill>
              </a:rPr>
              <a:t> </a:t>
            </a:r>
            <a:r>
              <a:rPr lang="en-US" altLang="ko-KR" sz="1400" b="1" dirty="0" smtClean="0">
                <a:solidFill>
                  <a:schemeClr val="tx1"/>
                </a:solidFill>
              </a:rPr>
              <a:t>: </a:t>
            </a:r>
            <a:r>
              <a:rPr lang="en-US" altLang="ko-KR" sz="1400" b="1" dirty="0" smtClean="0">
                <a:solidFill>
                  <a:schemeClr val="tx1"/>
                </a:solidFill>
              </a:rPr>
              <a:t>70,000</a:t>
            </a:r>
            <a:endParaRPr lang="en-US" altLang="ko-KR" sz="1400" b="1" dirty="0" smtClean="0">
              <a:solidFill>
                <a:schemeClr val="tx1"/>
              </a:solidFill>
            </a:endParaRPr>
          </a:p>
          <a:p>
            <a:r>
              <a:rPr lang="ko-KR" altLang="en-US" sz="1400" b="1" dirty="0" smtClean="0">
                <a:solidFill>
                  <a:schemeClr val="tx1"/>
                </a:solidFill>
              </a:rPr>
              <a:t>   </a:t>
            </a:r>
            <a:r>
              <a:rPr lang="en-US" altLang="ko-KR" sz="1400" b="1" dirty="0" smtClean="0">
                <a:solidFill>
                  <a:schemeClr val="tx1"/>
                </a:solidFill>
              </a:rPr>
              <a:t>- </a:t>
            </a:r>
            <a:r>
              <a:rPr lang="ko-KR" altLang="en-US" sz="1400" b="1" dirty="0" smtClean="0">
                <a:solidFill>
                  <a:schemeClr val="tx1"/>
                </a:solidFill>
              </a:rPr>
              <a:t>디  </a:t>
            </a:r>
            <a:r>
              <a:rPr lang="ko-KR" altLang="en-US" sz="1400" b="1" dirty="0" err="1" smtClean="0">
                <a:solidFill>
                  <a:schemeClr val="tx1"/>
                </a:solidFill>
              </a:rPr>
              <a:t>럭</a:t>
            </a:r>
            <a:r>
              <a:rPr lang="ko-KR" altLang="en-US" sz="1400" b="1" dirty="0" smtClean="0">
                <a:solidFill>
                  <a:schemeClr val="tx1"/>
                </a:solidFill>
              </a:rPr>
              <a:t>  </a:t>
            </a:r>
            <a:r>
              <a:rPr lang="ko-KR" altLang="en-US" sz="1400" b="1" dirty="0" err="1" smtClean="0">
                <a:solidFill>
                  <a:schemeClr val="tx1"/>
                </a:solidFill>
              </a:rPr>
              <a:t>스</a:t>
            </a:r>
            <a:r>
              <a:rPr lang="ko-KR" altLang="en-US" sz="1400" b="1" dirty="0" smtClean="0">
                <a:solidFill>
                  <a:schemeClr val="tx1"/>
                </a:solidFill>
              </a:rPr>
              <a:t> </a:t>
            </a:r>
            <a:r>
              <a:rPr lang="en-US" altLang="ko-KR" sz="1400" b="1" dirty="0" smtClean="0">
                <a:solidFill>
                  <a:schemeClr val="tx1"/>
                </a:solidFill>
              </a:rPr>
              <a:t>: </a:t>
            </a:r>
            <a:r>
              <a:rPr lang="en-US" altLang="ko-KR" sz="1400" b="1" dirty="0" smtClean="0">
                <a:solidFill>
                  <a:schemeClr val="tx1"/>
                </a:solidFill>
              </a:rPr>
              <a:t>90,000</a:t>
            </a:r>
            <a:endParaRPr lang="en-US" altLang="ko-KR" sz="1400" b="1" dirty="0" smtClean="0">
              <a:solidFill>
                <a:schemeClr val="tx1"/>
              </a:solidFill>
            </a:endParaRPr>
          </a:p>
          <a:p>
            <a:r>
              <a:rPr lang="ko-KR" altLang="en-US" sz="1400" b="1" dirty="0" smtClean="0">
                <a:solidFill>
                  <a:schemeClr val="tx1"/>
                </a:solidFill>
              </a:rPr>
              <a:t>   </a:t>
            </a:r>
            <a:r>
              <a:rPr lang="en-US" altLang="ko-KR" sz="1400" b="1" dirty="0" smtClean="0">
                <a:solidFill>
                  <a:schemeClr val="tx1"/>
                </a:solidFill>
              </a:rPr>
              <a:t>- </a:t>
            </a:r>
            <a:r>
              <a:rPr lang="ko-KR" altLang="en-US" sz="1400" b="1" dirty="0" err="1" smtClean="0">
                <a:solidFill>
                  <a:schemeClr val="tx1"/>
                </a:solidFill>
              </a:rPr>
              <a:t>스</a:t>
            </a:r>
            <a:r>
              <a:rPr lang="ko-KR" altLang="en-US" sz="1400" b="1" dirty="0" smtClean="0">
                <a:solidFill>
                  <a:schemeClr val="tx1"/>
                </a:solidFill>
              </a:rPr>
              <a:t>  위  </a:t>
            </a:r>
            <a:r>
              <a:rPr lang="ko-KR" altLang="en-US" sz="1400" b="1" dirty="0" err="1" smtClean="0">
                <a:solidFill>
                  <a:schemeClr val="tx1"/>
                </a:solidFill>
              </a:rPr>
              <a:t>트</a:t>
            </a:r>
            <a:r>
              <a:rPr lang="ko-KR" altLang="en-US" sz="1400" b="1" dirty="0" smtClean="0">
                <a:solidFill>
                  <a:schemeClr val="tx1"/>
                </a:solidFill>
              </a:rPr>
              <a:t> </a:t>
            </a:r>
            <a:r>
              <a:rPr lang="en-US" altLang="ko-KR" sz="1400" b="1" dirty="0" smtClean="0">
                <a:solidFill>
                  <a:schemeClr val="tx1"/>
                </a:solidFill>
              </a:rPr>
              <a:t>: </a:t>
            </a:r>
            <a:r>
              <a:rPr lang="en-US" altLang="ko-KR" sz="1400" b="1" dirty="0" smtClean="0">
                <a:solidFill>
                  <a:schemeClr val="tx1"/>
                </a:solidFill>
              </a:rPr>
              <a:t>120,000</a:t>
            </a:r>
            <a:endParaRPr lang="en-US" altLang="ko-KR" sz="1400" b="1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ko-KR" altLang="en-US" sz="1400" b="1" dirty="0">
              <a:solidFill>
                <a:schemeClr val="tx1"/>
              </a:solidFill>
            </a:endParaRPr>
          </a:p>
        </p:txBody>
      </p:sp>
      <p:sp>
        <p:nvSpPr>
          <p:cNvPr id="19" name="직사각형 18">
            <a:extLst>
              <a:ext uri="{FF2B5EF4-FFF2-40B4-BE49-F238E27FC236}">
                <a16:creationId xmlns:a16="http://schemas.microsoft.com/office/drawing/2014/main" xmlns="" id="{A84202EA-3897-E91B-CE87-ECBF09345939}"/>
              </a:ext>
            </a:extLst>
          </p:cNvPr>
          <p:cNvSpPr/>
          <p:nvPr/>
        </p:nvSpPr>
        <p:spPr>
          <a:xfrm>
            <a:off x="465515" y="5046656"/>
            <a:ext cx="4467093" cy="247554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b="1" dirty="0">
              <a:solidFill>
                <a:schemeClr val="tx1"/>
              </a:solidFill>
            </a:endParaRPr>
          </a:p>
        </p:txBody>
      </p:sp>
      <p:sp>
        <p:nvSpPr>
          <p:cNvPr id="21" name="직사각형 20">
            <a:extLst>
              <a:ext uri="{FF2B5EF4-FFF2-40B4-BE49-F238E27FC236}">
                <a16:creationId xmlns:a16="http://schemas.microsoft.com/office/drawing/2014/main" xmlns="" id="{01EE2DE2-7678-AC4E-57D8-89F939C56A61}"/>
              </a:ext>
            </a:extLst>
          </p:cNvPr>
          <p:cNvSpPr/>
          <p:nvPr/>
        </p:nvSpPr>
        <p:spPr>
          <a:xfrm>
            <a:off x="465513" y="7776114"/>
            <a:ext cx="4467093" cy="33250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400" b="1" dirty="0">
                <a:solidFill>
                  <a:schemeClr val="tx1"/>
                </a:solidFill>
              </a:rPr>
              <a:t>부대시설 </a:t>
            </a:r>
            <a:r>
              <a:rPr lang="en-US" altLang="ko-KR" sz="1400" b="1" dirty="0" smtClean="0">
                <a:solidFill>
                  <a:schemeClr val="tx1"/>
                </a:solidFill>
              </a:rPr>
              <a:t>(</a:t>
            </a:r>
            <a:r>
              <a:rPr lang="ko-KR" altLang="en-US" sz="1400" b="1" dirty="0" smtClean="0">
                <a:solidFill>
                  <a:schemeClr val="tx1"/>
                </a:solidFill>
              </a:rPr>
              <a:t>로비</a:t>
            </a:r>
            <a:r>
              <a:rPr lang="en-US" altLang="ko-KR" sz="1400" b="1" dirty="0" smtClean="0">
                <a:solidFill>
                  <a:schemeClr val="tx1"/>
                </a:solidFill>
              </a:rPr>
              <a:t>, </a:t>
            </a:r>
            <a:r>
              <a:rPr lang="ko-KR" altLang="en-US" sz="1400" b="1" smtClean="0">
                <a:solidFill>
                  <a:schemeClr val="tx1"/>
                </a:solidFill>
              </a:rPr>
              <a:t>식당</a:t>
            </a:r>
            <a:r>
              <a:rPr lang="ko-KR" altLang="en-US" sz="1400" b="1" dirty="0" err="1" smtClean="0">
                <a:solidFill>
                  <a:schemeClr val="tx1"/>
                </a:solidFill>
              </a:rPr>
              <a:t>등</a:t>
            </a:r>
            <a:r>
              <a:rPr lang="en-US" altLang="ko-KR" sz="1400" b="1" smtClean="0">
                <a:solidFill>
                  <a:schemeClr val="tx1"/>
                </a:solidFill>
              </a:rPr>
              <a:t>)</a:t>
            </a:r>
            <a:r>
              <a:rPr lang="ko-KR" altLang="en-US" sz="1400" b="1" dirty="0" smtClean="0">
                <a:solidFill>
                  <a:schemeClr val="tx1"/>
                </a:solidFill>
              </a:rPr>
              <a:t> </a:t>
            </a:r>
            <a:endParaRPr lang="en-US" altLang="ko-KR" sz="1400" b="1" dirty="0">
              <a:solidFill>
                <a:schemeClr val="tx1"/>
              </a:solidFill>
            </a:endParaRPr>
          </a:p>
        </p:txBody>
      </p:sp>
      <p:sp>
        <p:nvSpPr>
          <p:cNvPr id="23" name="직사각형 22">
            <a:extLst>
              <a:ext uri="{FF2B5EF4-FFF2-40B4-BE49-F238E27FC236}">
                <a16:creationId xmlns:a16="http://schemas.microsoft.com/office/drawing/2014/main" xmlns="" id="{67BD0BB0-4BA0-8907-2736-09869823A09B}"/>
              </a:ext>
            </a:extLst>
          </p:cNvPr>
          <p:cNvSpPr/>
          <p:nvPr/>
        </p:nvSpPr>
        <p:spPr>
          <a:xfrm>
            <a:off x="465514" y="8297041"/>
            <a:ext cx="2156154" cy="195462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400" b="1" dirty="0">
              <a:solidFill>
                <a:schemeClr val="tx1"/>
              </a:solidFill>
            </a:endParaRPr>
          </a:p>
        </p:txBody>
      </p:sp>
      <p:sp>
        <p:nvSpPr>
          <p:cNvPr id="25" name="직사각형 24">
            <a:extLst>
              <a:ext uri="{FF2B5EF4-FFF2-40B4-BE49-F238E27FC236}">
                <a16:creationId xmlns:a16="http://schemas.microsoft.com/office/drawing/2014/main" xmlns="" id="{70FEAFF1-3EDE-0227-EE1F-B573754BB7D5}"/>
              </a:ext>
            </a:extLst>
          </p:cNvPr>
          <p:cNvSpPr/>
          <p:nvPr/>
        </p:nvSpPr>
        <p:spPr>
          <a:xfrm>
            <a:off x="2776453" y="8297040"/>
            <a:ext cx="2156154" cy="195462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400" b="1" dirty="0">
              <a:solidFill>
                <a:schemeClr val="tx1"/>
              </a:solidFill>
            </a:endParaRPr>
          </a:p>
        </p:txBody>
      </p:sp>
      <p:pic>
        <p:nvPicPr>
          <p:cNvPr id="14" name="그림 13" descr="SD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1142" y="5395889"/>
            <a:ext cx="2242154" cy="1726128"/>
          </a:xfrm>
          <a:prstGeom prst="rect">
            <a:avLst/>
          </a:prstGeom>
        </p:spPr>
      </p:pic>
      <p:pic>
        <p:nvPicPr>
          <p:cNvPr id="16" name="그림 15" descr="DA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673918" y="5416295"/>
            <a:ext cx="2289551" cy="1731479"/>
          </a:xfrm>
          <a:prstGeom prst="rect">
            <a:avLst/>
          </a:prstGeom>
        </p:spPr>
      </p:pic>
      <p:pic>
        <p:nvPicPr>
          <p:cNvPr id="20" name="그림 19" descr="호텔전경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977114" y="1840374"/>
            <a:ext cx="2257063" cy="3183039"/>
          </a:xfrm>
          <a:prstGeom prst="rect">
            <a:avLst/>
          </a:prstGeom>
        </p:spPr>
      </p:pic>
      <p:pic>
        <p:nvPicPr>
          <p:cNvPr id="22" name="그림 21" descr="부대시설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70390" y="8272958"/>
            <a:ext cx="2303362" cy="1982212"/>
          </a:xfrm>
          <a:prstGeom prst="rect">
            <a:avLst/>
          </a:prstGeom>
        </p:spPr>
      </p:pic>
      <p:pic>
        <p:nvPicPr>
          <p:cNvPr id="24" name="그림 23" descr="식당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768721" y="8264323"/>
            <a:ext cx="2162094" cy="2025569"/>
          </a:xfrm>
          <a:prstGeom prst="rect">
            <a:avLst/>
          </a:prstGeom>
        </p:spPr>
      </p:pic>
      <p:sp>
        <p:nvSpPr>
          <p:cNvPr id="27" name="TextBox 26"/>
          <p:cNvSpPr txBox="1"/>
          <p:nvPr/>
        </p:nvSpPr>
        <p:spPr>
          <a:xfrm>
            <a:off x="1107583" y="953037"/>
            <a:ext cx="52674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2400" b="1" dirty="0" smtClean="0"/>
              <a:t>호텔 </a:t>
            </a:r>
            <a:r>
              <a:rPr lang="ko-KR" altLang="en-US" sz="2400" b="1" dirty="0" err="1" smtClean="0"/>
              <a:t>골든캐프</a:t>
            </a:r>
            <a:r>
              <a:rPr lang="ko-KR" altLang="en-US" sz="2400" b="1" dirty="0" smtClean="0"/>
              <a:t>  소개자료</a:t>
            </a:r>
            <a:endParaRPr lang="ko-KR" altLang="en-US" sz="2400" b="1" dirty="0"/>
          </a:p>
        </p:txBody>
      </p:sp>
    </p:spTree>
    <p:extLst>
      <p:ext uri="{BB962C8B-B14F-4D97-AF65-F5344CB8AC3E}">
        <p14:creationId xmlns:p14="http://schemas.microsoft.com/office/powerpoint/2010/main" xmlns="" val="26432186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217</TotalTime>
  <Words>136</Words>
  <Application>Microsoft Office PowerPoint</Application>
  <PresentationFormat>사용자 지정</PresentationFormat>
  <Paragraphs>26</Paragraphs>
  <Slides>1</Slides>
  <Notes>1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2" baseType="lpstr">
      <vt:lpstr>Office 테마</vt:lpstr>
      <vt:lpstr>슬라이드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J gomtoro</dc:creator>
  <cp:lastModifiedBy>Microsoft</cp:lastModifiedBy>
  <cp:revision>15</cp:revision>
  <cp:lastPrinted>2022-09-06T04:15:30Z</cp:lastPrinted>
  <dcterms:created xsi:type="dcterms:W3CDTF">2022-09-06T03:54:36Z</dcterms:created>
  <dcterms:modified xsi:type="dcterms:W3CDTF">2023-03-25T03:24:41Z</dcterms:modified>
</cp:coreProperties>
</file>